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77"/>
    <p:restoredTop sz="94754"/>
  </p:normalViewPr>
  <p:slideViewPr>
    <p:cSldViewPr snapToGrid="0" snapToObjects="1">
      <p:cViewPr varScale="1">
        <p:scale>
          <a:sx n="76" d="100"/>
          <a:sy n="76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3B575-8894-D548-BE49-6CD13E3DC3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A55BC-D549-DE45-90BF-560783AA34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955B4-37E3-4A44-8EE1-C9CF9B72B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7F81B-2003-F64E-A23B-88FB51F41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2CF1A-486A-C842-AF83-900932D7F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33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5AAA-C4CC-274A-BC0E-926F78899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1FAB31-1AC7-B348-9D43-F05A76C84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AE292-3590-444E-A5C1-4A3268F7B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97A05-CA3F-C440-B9A7-17581A7F5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7AA165-C3A3-164C-9A5E-A1BC7AAD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086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71FE66-F813-BA46-8588-18F5235AA5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EACCF2-2B1A-054A-957B-174AA9D4D1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5A6B8-AE94-5D4F-B9C6-A87A342E1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7421F-948B-3449-9D3F-DFFAA7167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C4D99-09A5-394A-9AEE-2BD23AC35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075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8F65E-2B76-BB49-8543-F6AF53A26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D2E68-8017-9A48-A9F8-181C39D3F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23EF0-E57F-8749-8801-D8A01DBA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C90C2-CBDC-BA44-A02C-58643C1E8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EB191-0FCD-0C41-B347-5767600EC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78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DC6BE-1066-904D-8D13-9A973EE0D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3A96B-B948-D849-B551-A66B0C669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5C112-7F45-AF4C-B6E3-9FE774FB8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F5819F-5E53-8B42-BBF5-03CF51925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1E7B7-0377-AA46-8E45-08F2A4EC0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805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DBDEF-A861-A24A-AE23-80C78D2EA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B8535-C706-B04A-BD41-419AEF737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D67B6-EE94-9B41-A6DE-33C9F49DF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1CA41-AFE9-A14D-8A60-2202D3EA8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4E638-B3A8-6E42-9F8E-BEFFB012E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61A0-8A11-FF4F-9069-F17C7D87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564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72296-B003-9D4D-9E12-7346C8A21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6629EA-A573-A344-888C-0B4CD8DFD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340F06-65D3-E84B-94B8-A0D7D70311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98D97D-0EFA-264B-8520-155F82D69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FEF7AF-AB66-B449-9191-B62000B48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9C416D-8D0C-F643-A273-E07B8A833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5F1324-5A32-0240-97F1-D0ED01D90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64E82C-609A-9D45-B9E7-60454237C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910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86DF9-7C39-CE41-BF92-75DE7ED2F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E99FD-CE7F-7F45-8626-9CC2BD6B9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2E110-E6CA-664B-B9C3-78E5853E4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F4CD72-8294-414E-84A7-174FB0FE6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045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54A844-5034-1441-9EC3-91464DF10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294E81-78CD-3D43-8F4E-3F9240202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A779FF-6939-AE44-980D-1F4FE6C82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31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F4A25-8B9E-5648-8908-62589B514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A0783-419C-284E-9390-64273642E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E8574A-410E-3645-AE2F-ABF9D95EA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95DF8-FD1F-E344-AA35-7C3A600AA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7A65E-8655-904C-ACA1-44C3AE1FB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55D5B-8949-9742-BDAB-3DFEBF113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680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F067F-ED3B-E048-9244-4658AD61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13B299-2E10-C34B-A308-1876590C55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1A39E3-4B41-EE49-9586-1343651E5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A1DB96-AE88-C641-978A-8055F4156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AEA554-E4E2-4044-983A-421390F8A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D99525-4A38-9746-A113-A74B12800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54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6789CB-7060-7740-9523-9DF15C1A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6FDF9-7111-B44F-B871-6051D5743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2DA74-3EDC-0445-8BD4-661B61C0F2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2DB96-1F51-D74A-A506-B23F32FB372B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4FE27-2E58-1740-9CBE-DE47BCFA1C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F68D3-2235-E54E-AA4B-5BEAE849B4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3024D1-A1C5-DE48-A15D-0D55B9D1AC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22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2703A7-E4F9-8645-8ACC-DE1DD5E11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6696"/>
            <a:ext cx="12192000" cy="4864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9CA6D8-19AC-1345-9A86-06A4EADA7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771" y="116163"/>
            <a:ext cx="528778" cy="6345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8BA07B-3D40-E345-BE09-1D1AF14C78AE}"/>
              </a:ext>
            </a:extLst>
          </p:cNvPr>
          <p:cNvSpPr txBox="1"/>
          <p:nvPr/>
        </p:nvSpPr>
        <p:spPr>
          <a:xfrm>
            <a:off x="3167385" y="787746"/>
            <a:ext cx="943550" cy="15544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r>
              <a:rPr lang="en-US" sz="1000" b="1" dirty="0"/>
              <a:t>AWS </a:t>
            </a:r>
            <a:br>
              <a:rPr lang="en-US" sz="1000" b="1" dirty="0"/>
            </a:br>
            <a:r>
              <a:rPr lang="en-US" sz="1000" b="1" dirty="0" err="1"/>
              <a:t>CodeCommit</a:t>
            </a:r>
            <a:endParaRPr lang="en-US" sz="10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278ED3-FC62-774C-B502-17E30BFD93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735" y="466237"/>
            <a:ext cx="537317" cy="6430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F24B128-E44A-C34E-8987-D84CE747CA63}"/>
              </a:ext>
            </a:extLst>
          </p:cNvPr>
          <p:cNvSpPr txBox="1"/>
          <p:nvPr/>
        </p:nvSpPr>
        <p:spPr>
          <a:xfrm>
            <a:off x="1663618" y="1137820"/>
            <a:ext cx="943550" cy="15544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r>
              <a:rPr lang="en-US" sz="1000" b="1" dirty="0"/>
              <a:t>AWS </a:t>
            </a:r>
            <a:br>
              <a:rPr lang="en-US" sz="1000" b="1" dirty="0"/>
            </a:br>
            <a:r>
              <a:rPr lang="en-US" sz="1000" b="1" dirty="0" err="1"/>
              <a:t>CodePipeline</a:t>
            </a:r>
            <a:endParaRPr lang="en-US" sz="10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D5D72C5-D772-0040-95EE-3EF61BBDC4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226" y="1823727"/>
            <a:ext cx="533234" cy="6430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B0E9D55-B042-9E4E-BE62-96AA9CA9713A}"/>
              </a:ext>
            </a:extLst>
          </p:cNvPr>
          <p:cNvSpPr txBox="1"/>
          <p:nvPr/>
        </p:nvSpPr>
        <p:spPr>
          <a:xfrm>
            <a:off x="720068" y="2495310"/>
            <a:ext cx="943550" cy="15544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r>
              <a:rPr lang="en-US" sz="1000" b="1" dirty="0"/>
              <a:t>AWS </a:t>
            </a:r>
            <a:br>
              <a:rPr lang="en-US" sz="1000" b="1" dirty="0"/>
            </a:br>
            <a:r>
              <a:rPr lang="en-US" sz="1000" b="1" dirty="0" err="1"/>
              <a:t>CodeBuild</a:t>
            </a:r>
            <a:endParaRPr lang="en-US" sz="10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160D15C-5535-0249-99E4-CB5A864090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8181" y="364273"/>
            <a:ext cx="846945" cy="8469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46A9AF-B1BE-B446-A6C5-72A034D073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41000" y="1380758"/>
            <a:ext cx="1270000" cy="127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0C72C9-373A-AA45-B56D-5AA971A89F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3546122"/>
            <a:ext cx="18415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325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 Yeras</dc:creator>
  <cp:lastModifiedBy>Jay Yeras</cp:lastModifiedBy>
  <cp:revision>2</cp:revision>
  <dcterms:created xsi:type="dcterms:W3CDTF">2018-08-20T22:20:44Z</dcterms:created>
  <dcterms:modified xsi:type="dcterms:W3CDTF">2018-08-20T22:31:21Z</dcterms:modified>
</cp:coreProperties>
</file>

<file path=docProps/thumbnail.jpeg>
</file>